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9C495-40E6-441C-A51F-7F9EAD968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8FBE4-9669-4AB1-933A-71BF82A6BC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6B613-44C8-45A3-BB53-BE56F28C2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91948-DA64-4C5C-BCAE-6AAE7037AC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503C9-8700-449C-B936-4A8877742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4A525-43C6-470B-A18F-F441D845E9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8A127-3A0F-496F-A46B-E812386E34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1988A-E8AA-44BF-8930-483EE62E04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001F5-6810-447D-8932-A8DBEF95A7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71AA1-C48C-45DF-87E1-4D6A2B7A08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05CED-F4DC-4692-8941-60EAF43D7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C93545A-E579-4307-A51F-80F5081C54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 idx="4294967295"/>
          </p:nvPr>
        </p:nvSpPr>
        <p:spPr>
          <a:xfrm>
            <a:off x="533400" y="381000"/>
            <a:ext cx="7772400" cy="18288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latin typeface="Arial Black" pitchFamily="34" charset="0"/>
              </a:rPr>
              <a:t/>
            </a:r>
            <a:br>
              <a:rPr lang="en-US" sz="3200" dirty="0" smtClean="0">
                <a:latin typeface="Arial Black" pitchFamily="34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Arial Black" pitchFamily="34" charset="0"/>
              </a:rPr>
              <a:t>Enhancing the Capacity of Intermediary Business Organizations in Nepal” </a:t>
            </a:r>
            <a:br>
              <a:rPr lang="en-US" sz="24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Arial Black" pitchFamily="34" charset="0"/>
              </a:rPr>
              <a:t>(ECIBON)</a:t>
            </a:r>
            <a:r>
              <a:rPr lang="en-US" sz="3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en-US" sz="3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600" dirty="0" smtClean="0">
                <a:solidFill>
                  <a:schemeClr val="tx1"/>
                </a:solidFill>
                <a:latin typeface="Arial Black" pitchFamily="34" charset="0"/>
              </a:rPr>
              <a:t>Project funded by the European Union</a:t>
            </a:r>
            <a:br>
              <a:rPr lang="en-US" sz="16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600" dirty="0" smtClean="0">
                <a:solidFill>
                  <a:schemeClr val="tx1"/>
                </a:solidFill>
                <a:latin typeface="Arial Black" pitchFamily="34" charset="0"/>
              </a:rPr>
              <a:t>Implemented by EEC-Nepal</a:t>
            </a:r>
            <a:br>
              <a:rPr lang="en-US" sz="16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6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en-US" sz="16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3200" dirty="0" smtClean="0">
                <a:latin typeface="Arial Black" pitchFamily="34" charset="0"/>
              </a:rPr>
              <a:t/>
            </a:r>
            <a:br>
              <a:rPr lang="en-US" sz="3200" dirty="0" smtClean="0">
                <a:latin typeface="Arial Black" pitchFamily="34" charset="0"/>
              </a:rPr>
            </a:br>
            <a:endParaRPr lang="en-US" sz="3200" dirty="0" smtClean="0"/>
          </a:p>
        </p:txBody>
      </p:sp>
      <p:sp>
        <p:nvSpPr>
          <p:cNvPr id="2051" name="Subtitle 2"/>
          <p:cNvSpPr>
            <a:spLocks noGrp="1"/>
          </p:cNvSpPr>
          <p:nvPr>
            <p:ph type="subTitle" idx="4294967295"/>
          </p:nvPr>
        </p:nvSpPr>
        <p:spPr>
          <a:xfrm>
            <a:off x="0" y="1828800"/>
            <a:ext cx="9144000" cy="36576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/>
              <a:t>Seminar on </a:t>
            </a:r>
          </a:p>
          <a:p>
            <a:pPr algn="ctr">
              <a:buNone/>
            </a:pPr>
            <a:r>
              <a:rPr lang="en-GB" sz="2800" b="1" i="1" dirty="0" smtClean="0">
                <a:latin typeface="+mn-lt"/>
                <a:ea typeface="+mn-ea"/>
                <a:cs typeface="+mn-cs"/>
              </a:rPr>
              <a:t>International Documents and Payments’ and ‘Regional Policy in Economy and Infrastructure’</a:t>
            </a:r>
          </a:p>
          <a:p>
            <a:pPr algn="ctr">
              <a:buNone/>
            </a:pPr>
            <a:r>
              <a:rPr lang="en-GB" sz="2400" b="1" i="1" dirty="0" smtClean="0">
                <a:latin typeface="+mn-lt"/>
                <a:ea typeface="+mn-ea"/>
                <a:cs typeface="+mn-cs"/>
              </a:rPr>
              <a:t>Conducted by:</a:t>
            </a:r>
            <a:endParaRPr lang="en-US" sz="2400" b="1" dirty="0" smtClean="0"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da-DK" sz="2400" b="1" dirty="0" smtClean="0"/>
              <a:t>Mr. Peter Bishop</a:t>
            </a:r>
            <a:r>
              <a:rPr lang="en-US" sz="2400" b="1" dirty="0" smtClean="0"/>
              <a:t>, </a:t>
            </a:r>
            <a:r>
              <a:rPr lang="en-GB" sz="2400" b="1" dirty="0" smtClean="0">
                <a:latin typeface="+mn-lt"/>
                <a:ea typeface="+mn-ea"/>
                <a:cs typeface="+mn-cs"/>
              </a:rPr>
              <a:t>Deputy Chief Executive, London Chamber of Commerce and Industry</a:t>
            </a:r>
            <a:endParaRPr lang="en-US" sz="2400" b="1" dirty="0" smtClean="0">
              <a:latin typeface="+mn-lt"/>
              <a:ea typeface="+mn-ea"/>
              <a:cs typeface="+mn-cs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Date: 24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-26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</a:t>
            </a:r>
            <a:r>
              <a:rPr lang="en-US" sz="2400" b="1" smtClean="0"/>
              <a:t>May </a:t>
            </a:r>
            <a:r>
              <a:rPr lang="en-US" sz="2400" b="1" smtClean="0"/>
              <a:t>2009, </a:t>
            </a:r>
            <a:r>
              <a:rPr lang="en-US" sz="2400" b="1" dirty="0" smtClean="0"/>
              <a:t>Kathmandu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sz="2200" b="1" dirty="0" smtClean="0"/>
              <a:t>Venue: Nepal tourism Board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sz="2200" b="1" u="sng" dirty="0" smtClean="0">
                <a:latin typeface="Arial Narrow" pitchFamily="34" charset="0"/>
              </a:rPr>
              <a:t>Project Partners </a:t>
            </a:r>
          </a:p>
        </p:txBody>
      </p:sp>
      <p:pic>
        <p:nvPicPr>
          <p:cNvPr id="2052" name="Picture 2" descr="F:\Arun Kattel - Preparation for project implimentation\Partner's LOGO\Project With Logo\Invest_Reversed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142875"/>
            <a:ext cx="9398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3" descr="F:\Arun Kattel - Preparation for project implimentation\Partner's LOGO\Danish federat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5451475"/>
            <a:ext cx="554038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4" descr="F:\Arun Kattel - Preparation for project implimentation\Partner's LOGO\FNCSIN LOGO 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5399088"/>
            <a:ext cx="781050" cy="145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C:\Documents and Settings\All Users\Documents\Logos of ECIBON Partners\LCCI reversed_blac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86475" y="5943600"/>
            <a:ext cx="3057525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72400" y="171450"/>
            <a:ext cx="1314450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50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 Enhancing the Capacity of Intermediary Business Organizations in Nepal”  (ECIBON) Project funded by the European Union Implemented by EEC-Nepal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Enhancing the Capacity of Intermediary Business Organizations in Nepal”  (ECIBON) Project funded by the European Union Implemented by EEC-Nepal   </dc:title>
  <dc:creator>user</dc:creator>
  <cp:lastModifiedBy>User</cp:lastModifiedBy>
  <cp:revision>4</cp:revision>
  <dcterms:created xsi:type="dcterms:W3CDTF">2008-11-16T05:01:54Z</dcterms:created>
  <dcterms:modified xsi:type="dcterms:W3CDTF">2009-05-25T05:50:08Z</dcterms:modified>
</cp:coreProperties>
</file>